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0582c3c3ae4b5353cb22152c5c7cdd27a60c07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f5fc18c664c7a4159e89aaed8ec5bb5ac80d9d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f825d02c7eb9d98e3c1aed802b74dea15aa826b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cc48ab64623ee803e014678844239ae71f5323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66ac9b1597428d0f49417d27f61cee7a1074f5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2163376bbeca301505e0f3698daba373da551e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d7027661bc08cd69b5f81125babba14330d1a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e9e9cfd1f2e103f5e7455769fe6dfff713a50d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777f58bd559c8cec62dfcf9db36031f598563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845dae1ebcf6a69e7ed928071de2bbde4b20cd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226a4b59e8d226d426bad773e1e9b0ae9395d6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58df8fceb86cecfd974482e3aefa8fd52447764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93470ad321fd7c46f5e05f0a56dd1838a8dccb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9cc2faad6704750e2410a6a61aaf170f0ba23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b5827678d3f5754794fb0be2fba30caabd0883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b33f644eacfde85ae61097a06dcf4d9744dc19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c80e0ebfa476aa5f870e66563dc5e84097695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1e4d315b0d68e6851b7d6c7844a746744c185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d330dbc7811f9a42e5748ec965cfee89c6a015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4cefb6baef6831342ce2c77dd8e5aa0de6689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5374d060145e7ab11446e38ac60d5cd301012f0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cef411cb2fc6892c55133c0a4e3495256023f3d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ec4cda950d39b885ff0074a85a81bb9ddcaa31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7f3a11f628d8e04a2911f4ae1fd4ada5fddc0a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bb62ee3edae959eda4936ba0ba50337ecf39d4b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fdccf7e69e398084a489d368daea34cb15200a0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961149fca5b8d460fa9cc9966701af148555f8a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c1f4e771ecdf14ef964ba7303aabe35472b8d38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e2d6bdeace2561d08d00ebcc93f77b4d432a96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10b2dea21c7ca3b1328647a267970721ff7ca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48b6b26dc302c91d39ba7288c374bc6ce013bf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7281d824a2db417ca693649978853976bf59f4a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e3619bdd0bd80c6ceb07070281260a88fa0bcb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123c212c981b408571f0a8e3097cad1ca46d16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550a962db1df252646f46bc53b0a4e64b5c7ed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a39fe2a8d3bcac4ed646603034adef6b931bd9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2e96401b98c07f5ac9aac9fd15329d5bf06e17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c182d5ec4147fda4246e640af52d392b2d6f02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f6e56a38e1609a2fdaeb6f77e1bce6154da843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468f7fb25d0086f8972ce43e623e79fa9293fa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e184ee3472737266dc28d49faeb8f4e4d548865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b119786b4678f6b91c43ad534075bcb1d5cce5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a88f2b00add5ccdf4b4afcc443407b35e93d96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3dfc043fe7212c15633de82b5a5a47a5065a41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69654eaf3dfe61881621af7fdfd98e63e2dfbb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efbbc0c339b2d89571eee18b9959db2c9e8e81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2024-09-08T19:24:10Z</dcterms:modified>
</cp:coreProperties>
</file>